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3" r:id="rId4"/>
    <p:sldId id="259" r:id="rId5"/>
    <p:sldId id="262" r:id="rId6"/>
    <p:sldId id="286" r:id="rId7"/>
    <p:sldId id="260" r:id="rId8"/>
    <p:sldId id="261" r:id="rId9"/>
    <p:sldId id="266" r:id="rId10"/>
    <p:sldId id="285" r:id="rId11"/>
    <p:sldId id="270" r:id="rId12"/>
    <p:sldId id="284" r:id="rId13"/>
    <p:sldId id="288" r:id="rId14"/>
    <p:sldId id="282" r:id="rId15"/>
    <p:sldId id="290" r:id="rId16"/>
    <p:sldId id="291" r:id="rId17"/>
    <p:sldId id="292" r:id="rId18"/>
    <p:sldId id="293" r:id="rId19"/>
    <p:sldId id="294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1DB3"/>
    <a:srgbClr val="BD2203"/>
    <a:srgbClr val="FF0000"/>
    <a:srgbClr val="FF3300"/>
    <a:srgbClr val="99C5BD"/>
    <a:srgbClr val="CEE5E4"/>
    <a:srgbClr val="E0EEE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13452-7B72-4BB5-9089-F17B469391ED}" type="datetimeFigureOut">
              <a:rPr lang="ru-RU"/>
              <a:pPr>
                <a:defRPr/>
              </a:pPr>
              <a:t>22.10.2012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D4BC7-BC81-40A8-96AA-E29FA7F53D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57693-4F91-45BD-977F-DD73B5411192}" type="datetimeFigureOut">
              <a:rPr lang="ru-RU"/>
              <a:pPr>
                <a:defRPr/>
              </a:pPr>
              <a:t>22.10.2012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DC0C8-A558-47B0-8A97-61B2C37C14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92E0A-E44D-44AE-B511-6E27580173DF}" type="datetimeFigureOut">
              <a:rPr lang="ru-RU"/>
              <a:pPr>
                <a:defRPr/>
              </a:pPr>
              <a:t>22.10.2012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E2D4C-288D-4284-AF6A-44B9690EA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54DEC-8CB7-4D88-AA13-711F5C7626CF}" type="datetimeFigureOut">
              <a:rPr lang="ru-RU"/>
              <a:pPr>
                <a:defRPr/>
              </a:pPr>
              <a:t>22.10.2012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E576A-FCAB-407A-A671-B56DDAD445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CA259-8D28-486C-9ED6-7FAC36D78AF5}" type="datetimeFigureOut">
              <a:rPr lang="ru-RU"/>
              <a:pPr>
                <a:defRPr/>
              </a:pPr>
              <a:t>22.10.2012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4A369-8FAF-4756-9B64-821B938F7A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0B405-D9D2-40F0-BC99-7E3D6274367D}" type="datetimeFigureOut">
              <a:rPr lang="ru-RU"/>
              <a:pPr>
                <a:defRPr/>
              </a:pPr>
              <a:t>22.10.2012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EA25A-B7F3-466F-A829-0EB6094AA8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AC843-65B4-4038-8D5F-6B71BB59C024}" type="datetimeFigureOut">
              <a:rPr lang="ru-RU"/>
              <a:pPr>
                <a:defRPr/>
              </a:pPr>
              <a:t>22.10.2012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A8501-852F-46E8-8888-71D4E02131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9400A-CD9A-45FC-9A28-278477B1567F}" type="datetimeFigureOut">
              <a:rPr lang="ru-RU"/>
              <a:pPr>
                <a:defRPr/>
              </a:pPr>
              <a:t>22.10.2012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E886C-AB7C-4372-A948-0F87BE0691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95222-9915-4E9A-BE51-798FDC70C6F8}" type="datetimeFigureOut">
              <a:rPr lang="ru-RU"/>
              <a:pPr>
                <a:defRPr/>
              </a:pPr>
              <a:t>22.10.2012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B88EB-0756-4CE3-A205-3B19B60A33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1E51C-A126-4880-8643-0FF7AF2C6B0D}" type="datetimeFigureOut">
              <a:rPr lang="ru-RU"/>
              <a:pPr>
                <a:defRPr/>
              </a:pPr>
              <a:t>22.10.2012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B3A48-D292-42E3-B6D8-C33E549FB7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330B2-FB43-4792-ACD7-A81EC14ADD53}" type="datetimeFigureOut">
              <a:rPr lang="ru-RU"/>
              <a:pPr>
                <a:defRPr/>
              </a:pPr>
              <a:t>22.10.2012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BDCAB-2CA0-4106-8E29-7C58254AD3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EE5E4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D0DDF7-67B5-48CF-A184-78B89D920BCE}" type="datetimeFigureOut">
              <a:rPr lang="ru-RU"/>
              <a:pPr>
                <a:defRPr/>
              </a:pPr>
              <a:t>22.10.2012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FBC400-9D8E-417B-B133-29C3364C1B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chi2014.com/games/education/manuals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hyperlink" Target="http://talisman.sochi2014.com/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8.jpeg"/><Relationship Id="rId7" Type="http://schemas.openxmlformats.org/officeDocument/2006/relationships/image" Target="../media/image3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2.xml"/><Relationship Id="rId1" Type="http://schemas.openxmlformats.org/officeDocument/2006/relationships/video" Target="Sochy_60925_Karaoke_BIG.mpg" TargetMode="External"/><Relationship Id="rId5" Type="http://schemas.openxmlformats.org/officeDocument/2006/relationships/image" Target="../media/image46.pn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&#1057;&#1077;&#1088;&#1090;&#1072;&#1082;&#1080;.wma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Содержимое 3"/>
          <p:cNvSpPr>
            <a:spLocks noGrp="1"/>
          </p:cNvSpPr>
          <p:nvPr>
            <p:ph idx="1"/>
          </p:nvPr>
        </p:nvSpPr>
        <p:spPr>
          <a:xfrm>
            <a:off x="539552" y="2276872"/>
            <a:ext cx="8229600" cy="122555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4400" b="1" dirty="0" smtClean="0">
                <a:solidFill>
                  <a:srgbClr val="0D1DB3"/>
                </a:solidFill>
                <a:latin typeface="Georgia" pitchFamily="18" charset="0"/>
              </a:rPr>
              <a:t>Олимпийский урок</a:t>
            </a:r>
          </a:p>
          <a:p>
            <a:pPr algn="ctr">
              <a:buFont typeface="Arial" charset="0"/>
              <a:buNone/>
            </a:pPr>
            <a:endParaRPr lang="ru-RU" sz="1400" b="1" dirty="0" smtClean="0">
              <a:solidFill>
                <a:srgbClr val="0D1DB3"/>
              </a:solidFill>
              <a:latin typeface="Georgia" pitchFamily="18" charset="0"/>
            </a:endParaRPr>
          </a:p>
          <a:p>
            <a:pPr algn="ctr">
              <a:buFont typeface="Arial" charset="0"/>
              <a:buNone/>
            </a:pPr>
            <a:endParaRPr lang="ru-RU" sz="1400" b="1" dirty="0" smtClean="0">
              <a:solidFill>
                <a:srgbClr val="0D1DB3"/>
              </a:solidFill>
              <a:latin typeface="Georgia" pitchFamily="18" charset="0"/>
            </a:endParaRPr>
          </a:p>
          <a:p>
            <a:pPr algn="ctr">
              <a:buFont typeface="Arial" charset="0"/>
              <a:buNone/>
            </a:pPr>
            <a:endParaRPr lang="ru-RU" sz="1400" b="1" dirty="0" smtClean="0">
              <a:solidFill>
                <a:srgbClr val="0D1DB3"/>
              </a:solidFill>
              <a:latin typeface="Georgia" pitchFamily="18" charset="0"/>
            </a:endParaRPr>
          </a:p>
          <a:p>
            <a:pPr algn="ctr">
              <a:buFont typeface="Arial" charset="0"/>
              <a:buNone/>
            </a:pPr>
            <a:endParaRPr lang="ru-RU" sz="1400" b="1" dirty="0" smtClean="0">
              <a:solidFill>
                <a:srgbClr val="0D1DB3"/>
              </a:solidFill>
              <a:latin typeface="Georgia" pitchFamily="18" charset="0"/>
            </a:endParaRPr>
          </a:p>
          <a:p>
            <a:pPr algn="ctr">
              <a:buFont typeface="Arial" charset="0"/>
              <a:buNone/>
            </a:pPr>
            <a:endParaRPr lang="ru-RU" sz="1400" b="1" dirty="0" smtClean="0">
              <a:solidFill>
                <a:srgbClr val="0D1DB3"/>
              </a:solidFill>
              <a:latin typeface="Georgia" pitchFamily="18" charset="0"/>
            </a:endParaRPr>
          </a:p>
          <a:p>
            <a:pPr>
              <a:buFont typeface="Arial" charset="0"/>
              <a:buNone/>
            </a:pPr>
            <a:endParaRPr lang="ru-RU" dirty="0" smtClean="0"/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073650"/>
            <a:ext cx="91440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http://www.sochi2014.com/games/education/manuals/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33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-819150"/>
            <a:ext cx="9144000" cy="7862888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793288" cy="734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323850" y="260350"/>
            <a:ext cx="99266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6350" y="-3411538"/>
            <a:ext cx="9150350" cy="1301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3" name="Picture 2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531813"/>
            <a:ext cx="9144000" cy="9074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-1189038" y="-603250"/>
            <a:ext cx="12684126" cy="8569325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80063" y="4724400"/>
            <a:ext cx="3095625" cy="185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 descr="S1980-M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8313" y="3789363"/>
            <a:ext cx="17272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16238" y="4149725"/>
            <a:ext cx="1871662" cy="247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0" y="0"/>
            <a:ext cx="9144000" cy="2205038"/>
          </a:xfrm>
        </p:spPr>
      </p:pic>
      <p:pic>
        <p:nvPicPr>
          <p:cNvPr id="8" name="Picture 3" descr="Олимпийский девиз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55650" y="2133600"/>
            <a:ext cx="40322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23850" y="2636838"/>
            <a:ext cx="532765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000" b="1">
                <a:solidFill>
                  <a:srgbClr val="FF0000"/>
                </a:solidFill>
                <a:latin typeface="Georgia" pitchFamily="18" charset="0"/>
              </a:rPr>
              <a:t>«Быстрее, </a:t>
            </a:r>
          </a:p>
          <a:p>
            <a:r>
              <a:rPr lang="ru-RU" sz="3000" b="1">
                <a:solidFill>
                  <a:srgbClr val="FF0000"/>
                </a:solidFill>
                <a:latin typeface="Georgia" pitchFamily="18" charset="0"/>
              </a:rPr>
              <a:t>                   выше,</a:t>
            </a:r>
          </a:p>
          <a:p>
            <a:r>
              <a:rPr lang="ru-RU" sz="3000" b="1">
                <a:solidFill>
                  <a:srgbClr val="FF0000"/>
                </a:solidFill>
                <a:latin typeface="Georgia" pitchFamily="18" charset="0"/>
              </a:rPr>
              <a:t>                              сильнее !»</a:t>
            </a:r>
            <a:r>
              <a:rPr lang="ru-RU" sz="3000">
                <a:solidFill>
                  <a:srgbClr val="FF0000"/>
                </a:solidFill>
                <a:latin typeface="Georgia" pitchFamily="18" charset="0"/>
              </a:rPr>
              <a:t> 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651500" y="2349500"/>
            <a:ext cx="2941638" cy="211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400"/>
                            </p:stCondLst>
                            <p:childTnLst>
                              <p:par>
                                <p:cTn id="1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640"/>
                            </p:stCondLst>
                            <p:childTnLst>
                              <p:par>
                                <p:cTn id="2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4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-252413" y="0"/>
            <a:ext cx="9525001" cy="6858000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2205038"/>
          </a:xfrm>
        </p:spPr>
      </p:pic>
      <p:sp>
        <p:nvSpPr>
          <p:cNvPr id="18435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35600" y="2636838"/>
            <a:ext cx="1657350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35600" y="3429000"/>
            <a:ext cx="1657350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35600" y="4221163"/>
            <a:ext cx="1657350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35600" y="5013325"/>
            <a:ext cx="1657350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35600" y="5805488"/>
            <a:ext cx="1657350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073650"/>
            <a:ext cx="91440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Users\KochkonyanMR\Desktop\Новая папка\Sochi_ok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907704" y="362452"/>
            <a:ext cx="5472608" cy="4717766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6"/>
          <p:cNvSpPr>
            <a:spLocks noGrp="1"/>
          </p:cNvSpPr>
          <p:nvPr>
            <p:ph type="title"/>
          </p:nvPr>
        </p:nvSpPr>
        <p:spPr>
          <a:xfrm>
            <a:off x="5292725" y="1773238"/>
            <a:ext cx="3851275" cy="1143000"/>
          </a:xfrm>
        </p:spPr>
        <p:txBody>
          <a:bodyPr/>
          <a:lstStyle/>
          <a:p>
            <a:r>
              <a:rPr lang="ru-RU" sz="4000" smtClean="0">
                <a:solidFill>
                  <a:srgbClr val="2B14B8"/>
                </a:solidFill>
                <a:latin typeface="Georgia" pitchFamily="18" charset="0"/>
              </a:rPr>
              <a:t>Талисманы Зимних Олимпийских игр </a:t>
            </a:r>
            <a:br>
              <a:rPr lang="ru-RU" sz="4000" smtClean="0">
                <a:solidFill>
                  <a:srgbClr val="2B14B8"/>
                </a:solidFill>
                <a:latin typeface="Georgia" pitchFamily="18" charset="0"/>
              </a:rPr>
            </a:br>
            <a:r>
              <a:rPr lang="ru-RU" sz="4000" smtClean="0">
                <a:solidFill>
                  <a:srgbClr val="2B14B8"/>
                </a:solidFill>
                <a:latin typeface="Georgia" pitchFamily="18" charset="0"/>
              </a:rPr>
              <a:t>«Сочи – 2014»</a:t>
            </a:r>
          </a:p>
        </p:txBody>
      </p:sp>
      <p:pic>
        <p:nvPicPr>
          <p:cNvPr id="6147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073650"/>
            <a:ext cx="91440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KochkonyanMR\Desktop\Новая папка\0_5ae80_7218d512_ori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476250"/>
            <a:ext cx="5076825" cy="433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3" descr="C:\Users\KochkonyanMR\Desktop\Новая папка\olimp_logo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651500" y="4365625"/>
            <a:ext cx="674688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3" descr="C:\Users\KochkonyanMR\Desktop\Новая папка\olimp_logo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75463" y="4365625"/>
            <a:ext cx="674687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3" descr="C:\Users\KochkonyanMR\Desktop\Новая папка\olimp_logo2.jpg">
            <a:hlinkClick r:id="rId4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101013" y="4365625"/>
            <a:ext cx="673100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Содержимое 4"/>
          <p:cNvSpPr>
            <a:spLocks noGrp="1"/>
          </p:cNvSpPr>
          <p:nvPr>
            <p:ph idx="1"/>
          </p:nvPr>
        </p:nvSpPr>
        <p:spPr>
          <a:xfrm>
            <a:off x="457200" y="188913"/>
            <a:ext cx="8229600" cy="593725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b="1" smtClean="0">
                <a:solidFill>
                  <a:srgbClr val="C00000"/>
                </a:solidFill>
                <a:latin typeface="Georgia" pitchFamily="18" charset="0"/>
              </a:rPr>
              <a:t>     </a:t>
            </a:r>
            <a:r>
              <a:rPr lang="ru-RU" sz="4000" smtClean="0">
                <a:solidFill>
                  <a:srgbClr val="2B14B8"/>
                </a:solidFill>
                <a:latin typeface="Georgia" pitchFamily="18" charset="0"/>
              </a:rPr>
              <a:t>Зимние виды спорта</a:t>
            </a:r>
          </a:p>
        </p:txBody>
      </p:sp>
      <p:pic>
        <p:nvPicPr>
          <p:cNvPr id="1027" name="Picture 3" descr="C:\Users\KochkonyanMR\Desktop\Новая папка\конькобежец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2997200"/>
            <a:ext cx="1938337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KochkonyanMR\Desktop\Новая папка\бобслеисты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35825" y="1052513"/>
            <a:ext cx="1508125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Users\KochkonyanMR\Desktop\Новая папка\кёрлинг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825" y="1125538"/>
            <a:ext cx="2241550" cy="160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C:\Users\KochkonyanMR\Desktop\Новая папка\фигуристы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6463" y="1052513"/>
            <a:ext cx="2303462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C:\Users\KochkonyanMR\Desktop\Новая папка\хоккеист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987675" y="2349500"/>
            <a:ext cx="1531938" cy="255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5073650"/>
            <a:ext cx="91440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C:\Users\KochkonyanMR\Desktop\Новая папка\134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724525" y="3357563"/>
            <a:ext cx="2555875" cy="157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073650"/>
            <a:ext cx="91440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Заголовок 6"/>
          <p:cNvSpPr>
            <a:spLocks noGrp="1"/>
          </p:cNvSpPr>
          <p:nvPr>
            <p:ph type="title"/>
          </p:nvPr>
        </p:nvSpPr>
        <p:spPr>
          <a:xfrm>
            <a:off x="323850" y="274638"/>
            <a:ext cx="8496300" cy="1143000"/>
          </a:xfrm>
        </p:spPr>
        <p:txBody>
          <a:bodyPr/>
          <a:lstStyle/>
          <a:p>
            <a:r>
              <a:rPr lang="ru-RU" sz="4000" b="1" smtClean="0">
                <a:solidFill>
                  <a:srgbClr val="0D1DB3"/>
                </a:solidFill>
                <a:latin typeface="Georgia" pitchFamily="18" charset="0"/>
              </a:rPr>
              <a:t> Спортивные соревнования</a:t>
            </a:r>
            <a:endParaRPr lang="ru-RU" sz="4000" b="1" smtClean="0">
              <a:solidFill>
                <a:srgbClr val="005392"/>
              </a:solidFill>
              <a:latin typeface="Georgia" pitchFamily="18" charset="0"/>
            </a:endParaRPr>
          </a:p>
        </p:txBody>
      </p:sp>
      <p:sp>
        <p:nvSpPr>
          <p:cNvPr id="9220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ru-RU" smtClean="0"/>
          </a:p>
        </p:txBody>
      </p:sp>
      <p:pic>
        <p:nvPicPr>
          <p:cNvPr id="9221" name="Picture 2" descr="C:\Users\KochkonyanMR\Desktop\Новая папка\06422196D05437CC7FF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1628775"/>
            <a:ext cx="43211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3" descr="C:\Users\KochkonyanMR\Desktop\Новая папка\18932017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6463" y="1700213"/>
            <a:ext cx="424815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0"/>
            <a:ext cx="9144000" cy="5251450"/>
          </a:xfrm>
        </p:spPr>
      </p:pic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5073650"/>
            <a:ext cx="91440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ochy_60925_Karaoke_BIG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9388" y="6597650"/>
            <a:ext cx="188912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0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099" name="Picture 2" descr="C:\Users\KochkonyanMR\Desktop\Новая папка\Др. Греция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Сертаки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123" name="Picture 3" descr="C:\Users\KochkonyanMR\Desktop\Новая папка\святилище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171" name="Picture 2" descr="C:\Users\KochkonyanMR\Desktop\Новая папка\Zeus--greek-mythology-687267_1024_7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-250825" y="0"/>
            <a:ext cx="9659938" cy="7245350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8195" name="Picture 2" descr="C:\Users\KochkonyanMR\Desktop\Новая папка\Геракл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-242888"/>
            <a:ext cx="9144000" cy="11857038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971550" y="2636838"/>
            <a:ext cx="28797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4400" b="1" dirty="0">
              <a:solidFill>
                <a:srgbClr val="C00000"/>
              </a:solidFill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10243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333375"/>
            <a:ext cx="5184775" cy="240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40200" y="2133600"/>
            <a:ext cx="4776788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8313" y="3644900"/>
            <a:ext cx="3527425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3800" y="4724400"/>
            <a:ext cx="3384550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1267" name="Picture 2" descr="C:\Users\KochkonyanMR\Desktop\Новая папка\c2dcff18e3b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396413" cy="7239000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2291" name="Picture 2" descr="C:\Users\KochkonyanMR\Desktop\Новая папка\святилищ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-828675" y="-38100"/>
            <a:ext cx="10980738" cy="6896100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75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692275" y="-1035050"/>
            <a:ext cx="5751513" cy="9359900"/>
          </a:xfr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92275" y="-603250"/>
            <a:ext cx="5759450" cy="812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KochkonyanMR\Desktop\Новая папка\c992c72d90ca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92275" y="0"/>
            <a:ext cx="5759450" cy="889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лимпийская карусель, №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Олимпийская карусель, №1</Template>
  <TotalTime>53</TotalTime>
  <Words>26</Words>
  <Application>Microsoft Office PowerPoint</Application>
  <PresentationFormat>Экран (4:3)</PresentationFormat>
  <Paragraphs>12</Paragraphs>
  <Slides>19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Олимпийская карусель, №1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Талисманы Зимних Олимпийских игр  «Сочи – 2014»</vt:lpstr>
      <vt:lpstr>Слайд 17</vt:lpstr>
      <vt:lpstr> Спортивные соревнования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 конкурс «Учитель «Сочи 2014»  Номинация:  «Путешествие по странам-участницам Олимпийских игр»</dc:title>
  <dc:creator>KochkonyanMR</dc:creator>
  <cp:lastModifiedBy>Kirill</cp:lastModifiedBy>
  <cp:revision>8</cp:revision>
  <dcterms:created xsi:type="dcterms:W3CDTF">2012-01-17T13:46:49Z</dcterms:created>
  <dcterms:modified xsi:type="dcterms:W3CDTF">2012-10-22T16:23:23Z</dcterms:modified>
</cp:coreProperties>
</file>